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B7B998C-B7F5-435D-A7C2-6B13BBEB8946}">
  <a:tblStyle styleId="{DB7B998C-B7F5-435D-A7C2-6B13BBEB894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96c74df26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96c74df26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96c74df260_3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96c74df260_3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96c74df260_3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96c74df260_3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96c74df26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96c74df26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drive.google.com/file/d/1x4MJVQECol1lKP3BevbJk36XsgPCkQXn/view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Visual of 1-bit ram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John Zigrest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SR latch?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>
                <a:solidFill>
                  <a:schemeClr val="accent1"/>
                </a:solidFill>
              </a:rPr>
              <a:t>SR stands for Set and Reset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>
                <a:solidFill>
                  <a:schemeClr val="accent1"/>
                </a:solidFill>
              </a:rPr>
              <a:t>It is made from two cross-coupled NOR logic gates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>
                <a:solidFill>
                  <a:schemeClr val="accent1"/>
                </a:solidFill>
              </a:rPr>
              <a:t>the output of each gate feeds back into the other, the circuit can remember its last state even after the input changes.</a:t>
            </a:r>
            <a:endParaRPr>
              <a:solidFill>
                <a:schemeClr val="accent1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46192" y="2571747"/>
            <a:ext cx="5651609" cy="216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is this 1-bit Memory?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>
                <a:solidFill>
                  <a:schemeClr val="accent1"/>
                </a:solidFill>
              </a:rPr>
              <a:t>A bit can only be 0 or 1.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>
                <a:solidFill>
                  <a:schemeClr val="accent1"/>
                </a:solidFill>
              </a:rPr>
              <a:t>The SR latch stores exactly one of those two states at its output, usually called Q.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>
                <a:solidFill>
                  <a:schemeClr val="accent1"/>
                </a:solidFill>
              </a:rPr>
              <a:t>If I use the Set input, the latch stores a 1. If I use the Reset input, the latch stores a 0.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>
                <a:solidFill>
                  <a:schemeClr val="accent1"/>
                </a:solidFill>
              </a:rPr>
              <a:t>After removing the input, the latch keeps that value because of the feedback in the circuit.</a:t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Truth Table</a:t>
            </a:r>
            <a:endParaRPr/>
          </a:p>
        </p:txBody>
      </p:sp>
      <p:graphicFrame>
        <p:nvGraphicFramePr>
          <p:cNvPr id="74" name="Google Shape;74;p16"/>
          <p:cNvGraphicFramePr/>
          <p:nvPr/>
        </p:nvGraphicFramePr>
        <p:xfrm>
          <a:off x="952500" y="1580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{DB7B998C-B7F5-435D-A7C2-6B13BBEB8946}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77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S</a:t>
                      </a:r>
                      <a:endParaRPr b="1" sz="1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R</a:t>
                      </a:r>
                      <a:endParaRPr b="1" sz="1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Q(next)</a:t>
                      </a:r>
                      <a:endParaRPr b="1" sz="1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Meaning</a:t>
                      </a:r>
                      <a:endParaRPr b="1" sz="1100"/>
                    </a:p>
                  </a:txBody>
                  <a:tcPr marT="91425" marB="91425" marR="91425" marL="91425"/>
                </a:tc>
              </a:tr>
              <a:tr h="403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Q(prev)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Hold / memory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03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Set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03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Reset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20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Invalid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Forbidden / unstable state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75" name="Google Shape;75;p16"/>
          <p:cNvSpPr txBox="1"/>
          <p:nvPr/>
        </p:nvSpPr>
        <p:spPr>
          <a:xfrm>
            <a:off x="867300" y="3981900"/>
            <a:ext cx="7409400" cy="7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S = Set, R = Reset, Q(next) = new output, Q(prev) = previous stored value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7" title="filtered-D4ECD4CA-53F7-4FF1-909C-1257692AACFB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46513" y="100800"/>
            <a:ext cx="3250975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